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3" r:id="rId9"/>
    <p:sldId id="264" r:id="rId10"/>
    <p:sldId id="266" r:id="rId11"/>
    <p:sldId id="268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7E6D-EF35-4947-BDA6-3A11ED20F568}" type="datetimeFigureOut">
              <a:rPr lang="tr-TR" smtClean="0"/>
              <a:t>14.06.2019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EFEA-F239-429D-9B10-FAE9EA1E4C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7860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7E6D-EF35-4947-BDA6-3A11ED20F568}" type="datetimeFigureOut">
              <a:rPr lang="tr-TR" smtClean="0"/>
              <a:t>14.06.2019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EFEA-F239-429D-9B10-FAE9EA1E4C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4548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7E6D-EF35-4947-BDA6-3A11ED20F568}" type="datetimeFigureOut">
              <a:rPr lang="tr-TR" smtClean="0"/>
              <a:t>14.06.2019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EFEA-F239-429D-9B10-FAE9EA1E4C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292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7E6D-EF35-4947-BDA6-3A11ED20F568}" type="datetimeFigureOut">
              <a:rPr lang="tr-TR" smtClean="0"/>
              <a:t>14.06.2019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EFEA-F239-429D-9B10-FAE9EA1E4C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322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7E6D-EF35-4947-BDA6-3A11ED20F568}" type="datetimeFigureOut">
              <a:rPr lang="tr-TR" smtClean="0"/>
              <a:t>14.06.2019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EFEA-F239-429D-9B10-FAE9EA1E4C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585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7E6D-EF35-4947-BDA6-3A11ED20F568}" type="datetimeFigureOut">
              <a:rPr lang="tr-TR" smtClean="0"/>
              <a:t>14.06.2019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EFEA-F239-429D-9B10-FAE9EA1E4C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1854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7E6D-EF35-4947-BDA6-3A11ED20F568}" type="datetimeFigureOut">
              <a:rPr lang="tr-TR" smtClean="0"/>
              <a:t>14.06.2019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EFEA-F239-429D-9B10-FAE9EA1E4C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039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7E6D-EF35-4947-BDA6-3A11ED20F568}" type="datetimeFigureOut">
              <a:rPr lang="tr-TR" smtClean="0"/>
              <a:t>14.06.2019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EFEA-F239-429D-9B10-FAE9EA1E4C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00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7E6D-EF35-4947-BDA6-3A11ED20F568}" type="datetimeFigureOut">
              <a:rPr lang="tr-TR" smtClean="0"/>
              <a:t>14.06.2019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EFEA-F239-429D-9B10-FAE9EA1E4C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7039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7E6D-EF35-4947-BDA6-3A11ED20F568}" type="datetimeFigureOut">
              <a:rPr lang="tr-TR" smtClean="0"/>
              <a:t>14.06.2019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EFEA-F239-429D-9B10-FAE9EA1E4C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37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7E6D-EF35-4947-BDA6-3A11ED20F568}" type="datetimeFigureOut">
              <a:rPr lang="tr-TR" smtClean="0"/>
              <a:t>14.06.2019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EFEA-F239-429D-9B10-FAE9EA1E4C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861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57E6D-EF35-4947-BDA6-3A11ED20F568}" type="datetimeFigureOut">
              <a:rPr lang="tr-TR" smtClean="0"/>
              <a:t>14.06.2019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1EFEA-F239-429D-9B10-FAE9EA1E4C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337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4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Z:\guncel\Duygu_Grafik\hidrosil\hidrosil sunum\hidrosil sunum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4502"/>
            <a:ext cx="9144001" cy="702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302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1" cy="6858000"/>
          </a:xfrm>
        </p:spPr>
      </p:pic>
    </p:spTree>
    <p:extLst>
      <p:ext uri="{BB962C8B-B14F-4D97-AF65-F5344CB8AC3E}">
        <p14:creationId xmlns:p14="http://schemas.microsoft.com/office/powerpoint/2010/main" val="3522275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28" y="-27384"/>
            <a:ext cx="9162728" cy="6885384"/>
          </a:xfrm>
        </p:spPr>
      </p:pic>
    </p:spTree>
    <p:extLst>
      <p:ext uri="{BB962C8B-B14F-4D97-AF65-F5344CB8AC3E}">
        <p14:creationId xmlns:p14="http://schemas.microsoft.com/office/powerpoint/2010/main" val="698209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02624"/>
          </a:xfrm>
        </p:spPr>
      </p:pic>
    </p:spTree>
    <p:extLst>
      <p:ext uri="{BB962C8B-B14F-4D97-AF65-F5344CB8AC3E}">
        <p14:creationId xmlns:p14="http://schemas.microsoft.com/office/powerpoint/2010/main" val="750849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" y="0"/>
            <a:ext cx="9174801" cy="6858000"/>
          </a:xfrm>
        </p:spPr>
      </p:pic>
    </p:spTree>
    <p:extLst>
      <p:ext uri="{BB962C8B-B14F-4D97-AF65-F5344CB8AC3E}">
        <p14:creationId xmlns:p14="http://schemas.microsoft.com/office/powerpoint/2010/main" val="982199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  <p:extLst>
      <p:ext uri="{BB962C8B-B14F-4D97-AF65-F5344CB8AC3E}">
        <p14:creationId xmlns:p14="http://schemas.microsoft.com/office/powerpoint/2010/main" val="2133611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6"/>
            <a:ext cx="9144000" cy="6854164"/>
          </a:xfrm>
        </p:spPr>
      </p:pic>
    </p:spTree>
    <p:extLst>
      <p:ext uri="{BB962C8B-B14F-4D97-AF65-F5344CB8AC3E}">
        <p14:creationId xmlns:p14="http://schemas.microsoft.com/office/powerpoint/2010/main" val="2275407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92738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8"/>
            <a:ext cx="9144000" cy="6884728"/>
          </a:xfrm>
        </p:spPr>
      </p:pic>
    </p:spTree>
    <p:extLst>
      <p:ext uri="{BB962C8B-B14F-4D97-AF65-F5344CB8AC3E}">
        <p14:creationId xmlns:p14="http://schemas.microsoft.com/office/powerpoint/2010/main" val="13460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" y="0"/>
            <a:ext cx="9142334" cy="6858000"/>
          </a:xfrm>
        </p:spPr>
      </p:pic>
    </p:spTree>
    <p:extLst>
      <p:ext uri="{BB962C8B-B14F-4D97-AF65-F5344CB8AC3E}">
        <p14:creationId xmlns:p14="http://schemas.microsoft.com/office/powerpoint/2010/main" val="2574100769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0</Words>
  <Application>Microsoft Office PowerPoint</Application>
  <PresentationFormat>Ekran Gösterisi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asus-i5</dc:creator>
  <cp:lastModifiedBy>Ostim OSB</cp:lastModifiedBy>
  <cp:revision>8</cp:revision>
  <dcterms:created xsi:type="dcterms:W3CDTF">2014-02-12T12:55:39Z</dcterms:created>
  <dcterms:modified xsi:type="dcterms:W3CDTF">2019-06-14T13:27:29Z</dcterms:modified>
</cp:coreProperties>
</file>